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93" r:id="rId8"/>
    <p:sldId id="262" r:id="rId9"/>
    <p:sldId id="294" r:id="rId10"/>
    <p:sldId id="261" r:id="rId11"/>
    <p:sldId id="263" r:id="rId12"/>
    <p:sldId id="264" r:id="rId13"/>
    <p:sldId id="265" r:id="rId14"/>
    <p:sldId id="266" r:id="rId15"/>
    <p:sldId id="295" r:id="rId16"/>
    <p:sldId id="267" r:id="rId17"/>
    <p:sldId id="268" r:id="rId18"/>
    <p:sldId id="269" r:id="rId19"/>
    <p:sldId id="296" r:id="rId20"/>
    <p:sldId id="270" r:id="rId21"/>
    <p:sldId id="271" r:id="rId22"/>
    <p:sldId id="272" r:id="rId23"/>
    <p:sldId id="273" r:id="rId24"/>
    <p:sldId id="297" r:id="rId25"/>
    <p:sldId id="274" r:id="rId26"/>
    <p:sldId id="275" r:id="rId27"/>
    <p:sldId id="276" r:id="rId28"/>
    <p:sldId id="277" r:id="rId29"/>
    <p:sldId id="298" r:id="rId30"/>
    <p:sldId id="278" r:id="rId31"/>
    <p:sldId id="279" r:id="rId32"/>
    <p:sldId id="280" r:id="rId33"/>
    <p:sldId id="299" r:id="rId34"/>
    <p:sldId id="281" r:id="rId35"/>
    <p:sldId id="282" r:id="rId36"/>
    <p:sldId id="283" r:id="rId37"/>
    <p:sldId id="300" r:id="rId38"/>
    <p:sldId id="284" r:id="rId39"/>
    <p:sldId id="285" r:id="rId40"/>
    <p:sldId id="301" r:id="rId41"/>
    <p:sldId id="286" r:id="rId42"/>
    <p:sldId id="287" r:id="rId43"/>
    <p:sldId id="288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FF9C69-A442-4C8C-9EC1-5B00AA288AE4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E516F3-2CA6-4590-9934-2ED8CBA3A3BF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9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4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51720" y="1412776"/>
            <a:ext cx="53285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 smtClean="0"/>
              <a:t>المحاضرة الرابعة</a:t>
            </a:r>
            <a:endParaRPr lang="ar-IQ" sz="7200" b="1" dirty="0"/>
          </a:p>
        </p:txBody>
      </p:sp>
    </p:spTree>
    <p:extLst>
      <p:ext uri="{BB962C8B-B14F-4D97-AF65-F5344CB8AC3E}">
        <p14:creationId xmlns:p14="http://schemas.microsoft.com/office/powerpoint/2010/main" val="200240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75656" y="1268760"/>
            <a:ext cx="6120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600" b="1" dirty="0" smtClean="0"/>
              <a:t>المحاضرة الخامسة</a:t>
            </a:r>
            <a:endParaRPr lang="ar-IQ" sz="6600" b="1" dirty="0"/>
          </a:p>
        </p:txBody>
      </p:sp>
    </p:spTree>
    <p:extLst>
      <p:ext uri="{BB962C8B-B14F-4D97-AF65-F5344CB8AC3E}">
        <p14:creationId xmlns:p14="http://schemas.microsoft.com/office/powerpoint/2010/main" val="27759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47664" y="1268760"/>
            <a:ext cx="6408712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8800" b="1" dirty="0" smtClean="0"/>
              <a:t>المحاضرة الاولى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9701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7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31640" y="1484784"/>
            <a:ext cx="6480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8000" dirty="0" smtClean="0"/>
              <a:t>المحاضرة  السادسة</a:t>
            </a:r>
            <a:endParaRPr lang="ar-IQ" sz="8000" dirty="0"/>
          </a:p>
        </p:txBody>
      </p:sp>
    </p:spTree>
    <p:extLst>
      <p:ext uri="{BB962C8B-B14F-4D97-AF65-F5344CB8AC3E}">
        <p14:creationId xmlns:p14="http://schemas.microsoft.com/office/powerpoint/2010/main" val="14363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8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4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1700808"/>
            <a:ext cx="6408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 smtClean="0"/>
              <a:t>المحاضرة</a:t>
            </a:r>
            <a:r>
              <a:rPr lang="ar-IQ" sz="7200" dirty="0" smtClean="0"/>
              <a:t> السابعة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245286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1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1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19672" y="1628800"/>
            <a:ext cx="56886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800" b="1" dirty="0" smtClean="0"/>
              <a:t>المحاضرة</a:t>
            </a:r>
            <a:r>
              <a:rPr lang="ar-IQ" sz="4800" dirty="0" smtClean="0"/>
              <a:t> الثامنة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74846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68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6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07704" y="1196752"/>
            <a:ext cx="56886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 smtClean="0"/>
              <a:t>المحاضرة التاسعة</a:t>
            </a:r>
            <a:endParaRPr lang="ar-IQ" sz="7200" b="1" dirty="0"/>
          </a:p>
        </p:txBody>
      </p:sp>
    </p:spTree>
    <p:extLst>
      <p:ext uri="{BB962C8B-B14F-4D97-AF65-F5344CB8AC3E}">
        <p14:creationId xmlns:p14="http://schemas.microsoft.com/office/powerpoint/2010/main" val="576744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8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91680" y="1484784"/>
            <a:ext cx="53285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600" b="1" dirty="0" smtClean="0"/>
              <a:t>المحاضرة العاشرة</a:t>
            </a:r>
            <a:endParaRPr lang="ar-IQ" sz="6600" b="1" dirty="0"/>
          </a:p>
        </p:txBody>
      </p:sp>
    </p:spTree>
    <p:extLst>
      <p:ext uri="{BB962C8B-B14F-4D97-AF65-F5344CB8AC3E}">
        <p14:creationId xmlns:p14="http://schemas.microsoft.com/office/powerpoint/2010/main" val="3189529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6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3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2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3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75656" y="1484784"/>
            <a:ext cx="640871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8800" dirty="0" smtClean="0"/>
              <a:t>المحاضرة الثانية</a:t>
            </a:r>
            <a:endParaRPr lang="ar-IQ" sz="8800" dirty="0"/>
          </a:p>
        </p:txBody>
      </p:sp>
    </p:spTree>
    <p:extLst>
      <p:ext uri="{BB962C8B-B14F-4D97-AF65-F5344CB8AC3E}">
        <p14:creationId xmlns:p14="http://schemas.microsoft.com/office/powerpoint/2010/main" val="103717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3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87624" y="1340768"/>
            <a:ext cx="58326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dirty="0" smtClean="0"/>
              <a:t>المحاضرة الثالثة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4189732367"/>
      </p:ext>
    </p:extLst>
  </p:cSld>
  <p:clrMapOvr>
    <a:masterClrMapping/>
  </p:clrMapOvr>
</p:sld>
</file>

<file path=ppt/theme/theme1.xml><?xml version="1.0" encoding="utf-8"?>
<a:theme xmlns:a="http://schemas.openxmlformats.org/drawingml/2006/main" name="غماء">
  <a:themeElements>
    <a:clrScheme name="غماء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غماء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</TotalTime>
  <Words>20</Words>
  <Application>Microsoft Office PowerPoint</Application>
  <PresentationFormat>عرض على الشاشة (3:4)‏</PresentationFormat>
  <Paragraphs>10</Paragraphs>
  <Slides>46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غماء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5</cp:revision>
  <dcterms:created xsi:type="dcterms:W3CDTF">2018-12-20T07:14:15Z</dcterms:created>
  <dcterms:modified xsi:type="dcterms:W3CDTF">2018-12-23T09:13:49Z</dcterms:modified>
</cp:coreProperties>
</file>